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5" r:id="rId6"/>
    <p:sldId id="263" r:id="rId7"/>
    <p:sldId id="262" r:id="rId8"/>
    <p:sldId id="282" r:id="rId9"/>
    <p:sldId id="257" r:id="rId10"/>
    <p:sldId id="258" r:id="rId11"/>
    <p:sldId id="259" r:id="rId12"/>
    <p:sldId id="269" r:id="rId13"/>
    <p:sldId id="279" r:id="rId14"/>
    <p:sldId id="280" r:id="rId15"/>
    <p:sldId id="266" r:id="rId16"/>
    <p:sldId id="272" r:id="rId17"/>
    <p:sldId id="273" r:id="rId18"/>
    <p:sldId id="283" r:id="rId19"/>
    <p:sldId id="267" r:id="rId20"/>
    <p:sldId id="268" r:id="rId21"/>
    <p:sldId id="274" r:id="rId22"/>
    <p:sldId id="275" r:id="rId23"/>
    <p:sldId id="278" r:id="rId24"/>
    <p:sldId id="276" r:id="rId25"/>
    <p:sldId id="277" r:id="rId26"/>
    <p:sldId id="271" r:id="rId27"/>
    <p:sldId id="281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9-4AA6-8BE3-30AD64F7C0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F9-4AA6-8BE3-30AD64F7C0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F9-4AA6-8BE3-30AD64F7C0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F9-4AA6-8BE3-30AD64F7C077}"/>
              </c:ext>
            </c:extLst>
          </c:dPt>
          <c:dLbls>
            <c:dLbl>
              <c:idx val="0"/>
              <c:layout>
                <c:manualLayout>
                  <c:x val="0.16753837874582211"/>
                  <c:y val="9.806132520343015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6F9-4AA6-8BE3-30AD64F7C077}"/>
                </c:ext>
              </c:extLst>
            </c:dLbl>
            <c:dLbl>
              <c:idx val="1"/>
              <c:layout>
                <c:manualLayout>
                  <c:x val="-0.1982898090976038"/>
                  <c:y val="0.1414984756431908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6F9-4AA6-8BE3-30AD64F7C077}"/>
                </c:ext>
              </c:extLst>
            </c:dLbl>
            <c:dLbl>
              <c:idx val="2"/>
              <c:layout>
                <c:manualLayout>
                  <c:x val="-0.17053277063388658"/>
                  <c:y val="-6.69464610795516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9.062575395345777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6F9-4AA6-8BE3-30AD64F7C077}"/>
                </c:ext>
              </c:extLst>
            </c:dLbl>
            <c:dLbl>
              <c:idx val="3"/>
              <c:layout>
                <c:manualLayout>
                  <c:x val="0.21641321588398574"/>
                  <c:y val="-5.202596889873445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9313431144848"/>
                      <c:h val="0.1088066528504504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6F9-4AA6-8BE3-30AD64F7C077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Entertainment</c:v>
                </c:pt>
                <c:pt idx="1">
                  <c:v>Travel</c:v>
                </c:pt>
                <c:pt idx="2">
                  <c:v>Accommodation</c:v>
                </c:pt>
                <c:pt idx="3">
                  <c:v>Food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8-4AF4-9209-C36E3E493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8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Adventure</a:t>
          </a:r>
          <a:endParaRPr lang="en-US" cap="none" dirty="0"/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Enthusiasm</a:t>
          </a: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cap="none" dirty="0"/>
            <a:t>Discovery</a:t>
          </a:r>
          <a:endParaRPr lang="en-US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/>
    </dgm:pt>
    <dgm:pt modelId="{F978FA78-402E-430D-BD6D-B50543BC1779}" type="pres">
      <dgm:prSet presAssocID="{7F8797D3-295D-45B0-9E28-F7696E313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ZA"/>
        </a:p>
      </dgm:t>
    </dgm:pt>
    <dgm:pt modelId="{4821B3E8-9370-4D21-8198-65BA4339E415}">
      <dgm:prSet phldrT="[Text]" custT="1"/>
      <dgm:spPr/>
      <dgm:t>
        <a:bodyPr/>
        <a:lstStyle/>
        <a:p>
          <a:r>
            <a:rPr lang="en-ZA" sz="1800" b="1" dirty="0"/>
            <a:t>Car</a:t>
          </a:r>
        </a:p>
      </dgm:t>
    </dgm:pt>
    <dgm:pt modelId="{763F03D9-CB7E-435B-BA77-D1F8D4274E03}" type="parTrans" cxnId="{E14EC1FA-6481-41D2-AE31-0F9E15D74881}">
      <dgm:prSet/>
      <dgm:spPr/>
      <dgm:t>
        <a:bodyPr/>
        <a:lstStyle/>
        <a:p>
          <a:endParaRPr lang="en-ZA" sz="1400"/>
        </a:p>
      </dgm:t>
    </dgm:pt>
    <dgm:pt modelId="{9F2F4829-C8AF-40C8-B99D-D020B7AFAD49}" type="sibTrans" cxnId="{E14EC1FA-6481-41D2-AE31-0F9E15D74881}">
      <dgm:prSet/>
      <dgm:spPr/>
      <dgm:t>
        <a:bodyPr/>
        <a:lstStyle/>
        <a:p>
          <a:endParaRPr lang="en-ZA" sz="1400"/>
        </a:p>
      </dgm:t>
    </dgm:pt>
    <dgm:pt modelId="{A79BCC07-4436-42E3-80A6-732F0A17966E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Ride Share</a:t>
          </a:r>
        </a:p>
      </dgm:t>
    </dgm:pt>
    <dgm:pt modelId="{087A1BFF-C84C-4587-A80D-8974ABC8EF5F}" type="sibTrans" cxnId="{6C3AEE11-2408-49AA-A775-6A3512F6F523}">
      <dgm:prSet/>
      <dgm:spPr/>
      <dgm:t>
        <a:bodyPr/>
        <a:lstStyle/>
        <a:p>
          <a:endParaRPr lang="en-ZA" sz="1400"/>
        </a:p>
      </dgm:t>
    </dgm:pt>
    <dgm:pt modelId="{C3A2DAB3-4DF7-44D0-8672-751A277F8AE2}" type="parTrans" cxnId="{6C3AEE11-2408-49AA-A775-6A3512F6F523}">
      <dgm:prSet/>
      <dgm:spPr/>
      <dgm:t>
        <a:bodyPr/>
        <a:lstStyle/>
        <a:p>
          <a:endParaRPr lang="en-ZA" sz="1400"/>
        </a:p>
      </dgm:t>
    </dgm:pt>
    <dgm:pt modelId="{8990175B-9D44-4607-8FBA-A007DD3BDCD2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Taxi</a:t>
          </a:r>
        </a:p>
      </dgm:t>
    </dgm:pt>
    <dgm:pt modelId="{02F16045-3CB8-41FE-AF3D-FC471EDB1A43}" type="sibTrans" cxnId="{3B800981-BF06-4825-8D19-D45C3C790513}">
      <dgm:prSet/>
      <dgm:spPr/>
      <dgm:t>
        <a:bodyPr/>
        <a:lstStyle/>
        <a:p>
          <a:endParaRPr lang="en-ZA" sz="1400"/>
        </a:p>
      </dgm:t>
    </dgm:pt>
    <dgm:pt modelId="{1E28B33B-A87B-4A20-B998-C7F1781B7D5F}" type="parTrans" cxnId="{3B800981-BF06-4825-8D19-D45C3C790513}">
      <dgm:prSet/>
      <dgm:spPr/>
      <dgm:t>
        <a:bodyPr/>
        <a:lstStyle/>
        <a:p>
          <a:endParaRPr lang="en-ZA" sz="1400"/>
        </a:p>
      </dgm:t>
    </dgm:pt>
    <dgm:pt modelId="{819594FA-0AF7-4BCA-BF4E-B320063C2DB1}">
      <dgm:prSet phldrT="[Text]" custT="1"/>
      <dgm:spPr>
        <a:solidFill>
          <a:schemeClr val="accent2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Rental</a:t>
          </a:r>
        </a:p>
      </dgm:t>
    </dgm:pt>
    <dgm:pt modelId="{132C8A32-FFC0-4A33-B7C4-C6295D26E9C0}" type="sibTrans" cxnId="{4E926AF1-506D-474E-8D21-8714659EE5EF}">
      <dgm:prSet/>
      <dgm:spPr/>
      <dgm:t>
        <a:bodyPr/>
        <a:lstStyle/>
        <a:p>
          <a:endParaRPr lang="en-ZA" sz="1400"/>
        </a:p>
      </dgm:t>
    </dgm:pt>
    <dgm:pt modelId="{1E130B30-3A17-4D96-B9AD-9A806206E5CD}" type="parTrans" cxnId="{4E926AF1-506D-474E-8D21-8714659EE5EF}">
      <dgm:prSet/>
      <dgm:spPr/>
      <dgm:t>
        <a:bodyPr/>
        <a:lstStyle/>
        <a:p>
          <a:endParaRPr lang="en-ZA" sz="1400"/>
        </a:p>
      </dgm:t>
    </dgm:pt>
    <dgm:pt modelId="{EED48EC9-139E-4D1A-A023-E1766F475502}">
      <dgm:prSet phldrT="[Text]" custT="1"/>
      <dgm:spPr/>
      <dgm:t>
        <a:bodyPr/>
        <a:lstStyle/>
        <a:p>
          <a:r>
            <a:rPr lang="en-ZA" sz="1800" b="1" dirty="0"/>
            <a:t>Air</a:t>
          </a:r>
        </a:p>
      </dgm:t>
    </dgm:pt>
    <dgm:pt modelId="{E8A58E6C-D702-4CD5-A4A4-68BF06D65777}" type="sibTrans" cxnId="{508AA677-84BC-4D76-B730-28EA84E9EBCA}">
      <dgm:prSet/>
      <dgm:spPr/>
      <dgm:t>
        <a:bodyPr/>
        <a:lstStyle/>
        <a:p>
          <a:endParaRPr lang="en-ZA" sz="1400"/>
        </a:p>
      </dgm:t>
    </dgm:pt>
    <dgm:pt modelId="{D0F6851C-F0F8-491D-B94E-762CD794E96A}" type="parTrans" cxnId="{508AA677-84BC-4D76-B730-28EA84E9EBCA}">
      <dgm:prSet/>
      <dgm:spPr/>
      <dgm:t>
        <a:bodyPr/>
        <a:lstStyle/>
        <a:p>
          <a:endParaRPr lang="en-ZA" sz="1400"/>
        </a:p>
      </dgm:t>
    </dgm:pt>
    <dgm:pt modelId="{D51408AB-258D-4406-B40B-CC29CF313713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Int.</a:t>
          </a:r>
        </a:p>
      </dgm:t>
    </dgm:pt>
    <dgm:pt modelId="{18195661-4D89-4F14-8701-171F7C521288}" type="sibTrans" cxnId="{1D3D3BC2-7F82-4C5A-8D6B-503206F18A71}">
      <dgm:prSet/>
      <dgm:spPr/>
      <dgm:t>
        <a:bodyPr/>
        <a:lstStyle/>
        <a:p>
          <a:endParaRPr lang="en-ZA" sz="1400"/>
        </a:p>
      </dgm:t>
    </dgm:pt>
    <dgm:pt modelId="{6CA7A0CF-B790-4872-B7B2-B1B9A8D28491}" type="parTrans" cxnId="{1D3D3BC2-7F82-4C5A-8D6B-503206F18A71}">
      <dgm:prSet/>
      <dgm:spPr/>
      <dgm:t>
        <a:bodyPr/>
        <a:lstStyle/>
        <a:p>
          <a:endParaRPr lang="en-ZA" sz="1400"/>
        </a:p>
      </dgm:t>
    </dgm:pt>
    <dgm:pt modelId="{B85C599F-6166-4440-BCFA-9954E84F1BAF}">
      <dgm:prSet phldrT="[Text]" custT="1"/>
      <dgm:spPr>
        <a:solidFill>
          <a:schemeClr val="accent1">
            <a:alpha val="50000"/>
          </a:schemeClr>
        </a:solidFill>
        <a:effectLst/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/>
            <a:t>Domestic</a:t>
          </a:r>
        </a:p>
      </dgm:t>
    </dgm:pt>
    <dgm:pt modelId="{62B06A73-353D-495C-8CB4-D7FEDF8F7DF5}" type="sibTrans" cxnId="{92557761-266F-4572-B7E2-B98C8F080698}">
      <dgm:prSet/>
      <dgm:spPr/>
      <dgm:t>
        <a:bodyPr/>
        <a:lstStyle/>
        <a:p>
          <a:endParaRPr lang="en-ZA" sz="1400"/>
        </a:p>
      </dgm:t>
    </dgm:pt>
    <dgm:pt modelId="{6452ABC8-EC92-4CB5-B305-5A7115AC0173}" type="parTrans" cxnId="{92557761-266F-4572-B7E2-B98C8F080698}">
      <dgm:prSet/>
      <dgm:spPr/>
      <dgm:t>
        <a:bodyPr/>
        <a:lstStyle/>
        <a:p>
          <a:endParaRPr lang="en-ZA" sz="1400"/>
        </a:p>
      </dgm:t>
    </dgm:pt>
    <dgm:pt modelId="{55D18788-16D9-46D2-837A-960D65CA32C9}">
      <dgm:prSet phldrT="[Text]" custT="1"/>
      <dgm:spPr/>
      <dgm:t>
        <a:bodyPr/>
        <a:lstStyle/>
        <a:p>
          <a:r>
            <a:rPr lang="en-ZA" sz="1800" b="1" dirty="0"/>
            <a:t>Rail</a:t>
          </a:r>
        </a:p>
      </dgm:t>
    </dgm:pt>
    <dgm:pt modelId="{8442729E-1D19-458D-98BD-1AB5B700F9E0}" type="sibTrans" cxnId="{E20EF0EF-E539-4948-B46C-9E9B5B3AA634}">
      <dgm:prSet/>
      <dgm:spPr/>
      <dgm:t>
        <a:bodyPr/>
        <a:lstStyle/>
        <a:p>
          <a:endParaRPr lang="en-ZA" sz="1400"/>
        </a:p>
      </dgm:t>
    </dgm:pt>
    <dgm:pt modelId="{D39B7213-81B5-4957-BC58-13232544EBDA}" type="parTrans" cxnId="{E20EF0EF-E539-4948-B46C-9E9B5B3AA634}">
      <dgm:prSet/>
      <dgm:spPr/>
      <dgm:t>
        <a:bodyPr/>
        <a:lstStyle/>
        <a:p>
          <a:endParaRPr lang="en-ZA" sz="1400"/>
        </a:p>
      </dgm:t>
    </dgm:pt>
    <dgm:pt modelId="{5F850C0C-66DA-4799-ACB6-9C952061092A}">
      <dgm:prSet phldrT="[Text]" custT="1"/>
      <dgm:spPr>
        <a:solidFill>
          <a:schemeClr val="accent4">
            <a:lumMod val="20000"/>
            <a:lumOff val="80000"/>
          </a:schemeClr>
        </a:solidFill>
        <a:scene3d>
          <a:camera prst="orthographicFront"/>
          <a:lightRig rig="flat" dir="t"/>
        </a:scene3d>
        <a:sp3d prstMaterial="dkEdge"/>
      </dgm:spPr>
      <dgm:t>
        <a:bodyPr/>
        <a:lstStyle/>
        <a:p>
          <a:r>
            <a:rPr lang="en-ZA" sz="1400" dirty="0">
              <a:solidFill>
                <a:schemeClr val="tx1"/>
              </a:solidFill>
            </a:rPr>
            <a:t>Railway </a:t>
          </a:r>
        </a:p>
      </dgm:t>
    </dgm:pt>
    <dgm:pt modelId="{58B73E70-F319-49CA-BE47-ADD9C686A37D}" type="sibTrans" cxnId="{45D09604-CFA8-4712-A57A-6D3291397897}">
      <dgm:prSet/>
      <dgm:spPr/>
      <dgm:t>
        <a:bodyPr/>
        <a:lstStyle/>
        <a:p>
          <a:endParaRPr lang="en-ZA" sz="1400"/>
        </a:p>
      </dgm:t>
    </dgm:pt>
    <dgm:pt modelId="{3CA76CAB-6D0D-46D9-A13C-6ECDE85AF2D6}" type="parTrans" cxnId="{45D09604-CFA8-4712-A57A-6D3291397897}">
      <dgm:prSet/>
      <dgm:spPr/>
      <dgm:t>
        <a:bodyPr/>
        <a:lstStyle/>
        <a:p>
          <a:endParaRPr lang="en-ZA" sz="140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000" custScaleY="110000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000" custScaleY="110000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432780" y="871800"/>
          <a:ext cx="1200937" cy="12009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688718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48874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Adventure</a:t>
          </a:r>
          <a:endParaRPr lang="en-US" sz="3200" kern="1200" cap="none" dirty="0"/>
        </a:p>
      </dsp:txBody>
      <dsp:txXfrm>
        <a:off x="48874" y="2446800"/>
        <a:ext cx="1968750" cy="720000"/>
      </dsp:txXfrm>
    </dsp:sp>
    <dsp:sp modelId="{CA2BB399-46B1-46DF-BB84-F602FEBB6E8F}">
      <dsp:nvSpPr>
        <dsp:cNvPr id="0" name=""/>
        <dsp:cNvSpPr/>
      </dsp:nvSpPr>
      <dsp:spPr>
        <a:xfrm>
          <a:off x="2746061" y="871800"/>
          <a:ext cx="1200937" cy="1200937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3001999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362155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Enthusiasm</a:t>
          </a:r>
          <a:endParaRPr lang="en-US" sz="3200" kern="1200" cap="none" dirty="0"/>
        </a:p>
      </dsp:txBody>
      <dsp:txXfrm>
        <a:off x="2362155" y="2446800"/>
        <a:ext cx="1968750" cy="720000"/>
      </dsp:txXfrm>
    </dsp:sp>
    <dsp:sp modelId="{1FBD15DA-15EC-437E-AD24-BB3FBA44188E}">
      <dsp:nvSpPr>
        <dsp:cNvPr id="0" name=""/>
        <dsp:cNvSpPr/>
      </dsp:nvSpPr>
      <dsp:spPr>
        <a:xfrm>
          <a:off x="5059343" y="871800"/>
          <a:ext cx="1200937" cy="1200937"/>
        </a:xfrm>
        <a:prstGeom prst="ellipse">
          <a:avLst/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5315280" y="1127737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675436" y="2446800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3200" kern="1200" cap="none" dirty="0"/>
            <a:t>Discovery</a:t>
          </a:r>
          <a:endParaRPr lang="en-US" sz="3200" kern="1200" cap="none" dirty="0"/>
        </a:p>
      </dsp:txBody>
      <dsp:txXfrm>
        <a:off x="4675436" y="2446800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Air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FFFFFF">
            <a:lumMod val="8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Rail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1606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Int.</a:t>
          </a:r>
        </a:p>
      </dsp:txBody>
      <dsp:txXfrm>
        <a:off x="3076572" y="1465028"/>
        <a:ext cx="763731" cy="1012200"/>
      </dsp:txXfrm>
    </dsp:sp>
    <dsp:sp modelId="{F0631B9D-3479-476B-BC88-ACBFFB6E96AB}">
      <dsp:nvSpPr>
        <dsp:cNvPr id="0" name=""/>
        <dsp:cNvSpPr/>
      </dsp:nvSpPr>
      <dsp:spPr>
        <a:xfrm>
          <a:off x="3759483" y="1308830"/>
          <a:ext cx="1324597" cy="1324597"/>
        </a:xfrm>
        <a:prstGeom prst="ellipse">
          <a:avLst/>
        </a:prstGeom>
        <a:solidFill>
          <a:schemeClr val="accent1">
            <a:alpha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Domestic</a:t>
          </a:r>
        </a:p>
      </dsp:txBody>
      <dsp:txXfrm>
        <a:off x="4135382" y="1465028"/>
        <a:ext cx="763731" cy="1012200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Ride Share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Taxi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/>
            <a:t>Rental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solidFill>
                <a:schemeClr val="tx1"/>
              </a:solidFill>
            </a:rPr>
            <a:t>Railway </a:t>
          </a: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493907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b="1" kern="1200" dirty="0"/>
            <a:t>Car</a:t>
          </a:r>
        </a:p>
      </dsp:txBody>
      <dsp:txXfrm>
        <a:off x="493907" y="289789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920449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Stage </a:t>
            </a:r>
            <a:r>
              <a:rPr lang="en-US" sz="6600" cap="none" dirty="0" err="1"/>
              <a:t>Cliiink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 err="1"/>
              <a:t>Octobre</a:t>
            </a:r>
            <a:r>
              <a:rPr lang="en-US" sz="2000" dirty="0"/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 sur 6 jeux de données pour chaque type de tri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50DF0-BEA8-43C4-AC4A-A217B1EC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7" y="3143876"/>
            <a:ext cx="4862801" cy="32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Jeux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jeux de données distincts (2017-2019 et 2020)</a:t>
            </a:r>
          </a:p>
          <a:p>
            <a:r>
              <a:rPr lang="fr-FR" dirty="0"/>
              <a:t>Manque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BAB7B-1C38-4430-B311-F42ABAAE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61" y="3604161"/>
            <a:ext cx="5374952" cy="28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Graphiques et débuts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5FC54-3F3D-4142-8EF0-D0AF0617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954" y="2477891"/>
            <a:ext cx="3276160" cy="31553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6D016-DC48-4163-8CBE-27A7E8C1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56" y="2477890"/>
            <a:ext cx="3816264" cy="31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AF72-635C-46B5-B258-45ADAAFB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Collecteurs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8E71D-0FBB-46E2-9AFC-FC662F84F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649" y="20574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16586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 </a:t>
            </a:r>
            <a:r>
              <a:rPr lang="fr-FR"/>
              <a:t>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811D-356B-4D39-9213-DDF21DC74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 Leaflet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55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62" y="3323177"/>
            <a:ext cx="2889476" cy="29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11F8-D686-4074-9842-A2F20ED4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0D86-78A2-4B4B-9687-28D0BC7D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32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TABLEAU DE BORD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169" y="609600"/>
            <a:ext cx="5826797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5038844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Anthony JACQUEMIN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Lukas CLAVE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Stéphane FERNANDES</a:t>
            </a:r>
          </a:p>
          <a:p>
            <a:pPr marL="45720" indent="0">
              <a:buNone/>
            </a:pPr>
            <a:r>
              <a:rPr lang="en-US" dirty="0">
                <a:solidFill>
                  <a:srgbClr val="FFFFFF"/>
                </a:solidFill>
              </a:rPr>
              <a:t>Tarek BOUHARAOUI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0989" y="803692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(moins de 2 ans)</a:t>
            </a:r>
          </a:p>
          <a:p>
            <a:r>
              <a:rPr lang="fr-FR" dirty="0"/>
              <a:t>~2 000 000 de dépôts atteints fin 2019</a:t>
            </a:r>
          </a:p>
          <a:p>
            <a:r>
              <a:rPr lang="fr-FR" dirty="0"/>
              <a:t>28 885 abonnés</a:t>
            </a:r>
          </a:p>
          <a:p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19" y="3631476"/>
            <a:ext cx="4421806" cy="2714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9CEF7-7155-43CC-8DDA-B24EEA03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188" y="3081646"/>
            <a:ext cx="2235777" cy="3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Choose an Experience</a:t>
            </a:r>
          </a:p>
        </p:txBody>
      </p:sp>
      <p:pic>
        <p:nvPicPr>
          <p:cNvPr id="7" name="Picture 6" descr="Woman on top of a hill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60" r="1" b="1"/>
          <a:stretch/>
        </p:blipFill>
        <p:spPr>
          <a:xfrm>
            <a:off x="8310622" y="243840"/>
            <a:ext cx="3646837" cy="6377939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785312"/>
              </p:ext>
            </p:extLst>
          </p:nvPr>
        </p:nvGraphicFramePr>
        <p:xfrm>
          <a:off x="1143000" y="2057400"/>
          <a:ext cx="669306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dirty="0"/>
              <a:t>Travel Budget</a:t>
            </a:r>
          </a:p>
        </p:txBody>
      </p:sp>
      <p:graphicFrame>
        <p:nvGraphicFramePr>
          <p:cNvPr id="6" name="Content Placeholder 5" descr="Donut Graph">
            <a:extLst>
              <a:ext uri="{FF2B5EF4-FFF2-40B4-BE49-F238E27FC236}">
                <a16:creationId xmlns:a16="http://schemas.microsoft.com/office/drawing/2014/main" id="{7DA7D383-0500-4639-A1D4-4FAB65F80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208709"/>
              </p:ext>
            </p:extLst>
          </p:nvPr>
        </p:nvGraphicFramePr>
        <p:xfrm>
          <a:off x="2730501" y="1790700"/>
          <a:ext cx="7061200" cy="45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Transportation </a:t>
            </a:r>
          </a:p>
        </p:txBody>
      </p:sp>
      <p:pic>
        <p:nvPicPr>
          <p:cNvPr id="5" name="Picture 4" descr="Airport">
            <a:extLst>
              <a:ext uri="{FF2B5EF4-FFF2-40B4-BE49-F238E27FC236}">
                <a16:creationId xmlns:a16="http://schemas.microsoft.com/office/drawing/2014/main" id="{E4D3CE1D-3DAE-4798-AD0B-2A9034A1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41388" y="256364"/>
            <a:ext cx="4200395" cy="6352184"/>
          </a:xfrm>
          <a:prstGeom prst="rect">
            <a:avLst/>
          </a:prstGeom>
        </p:spPr>
      </p:pic>
      <p:graphicFrame>
        <p:nvGraphicFramePr>
          <p:cNvPr id="4" name="Content Placeholder 3" descr="Phased Process Graph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89781"/>
              </p:ext>
            </p:extLst>
          </p:nvPr>
        </p:nvGraphicFramePr>
        <p:xfrm>
          <a:off x="4357084" y="1409700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823</TotalTime>
  <Words>338</Words>
  <Application>Microsoft Office PowerPoint</Application>
  <PresentationFormat>Widescreen</PresentationFormat>
  <Paragraphs>105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Corbel</vt:lpstr>
      <vt:lpstr>Basis</vt:lpstr>
      <vt:lpstr>Stage Cliiink</vt:lpstr>
      <vt:lpstr>CONTEXTE</vt:lpstr>
      <vt:lpstr>CACPL</vt:lpstr>
      <vt:lpstr>PowerPoint Presentation</vt:lpstr>
      <vt:lpstr>Cliiink dans la CACPL</vt:lpstr>
      <vt:lpstr>Choose an Experience</vt:lpstr>
      <vt:lpstr>Travel Budget</vt:lpstr>
      <vt:lpstr>Transportation </vt:lpstr>
      <vt:lpstr>Analyse  et  MODELISATION</vt:lpstr>
      <vt:lpstr>Jeu de données initial</vt:lpstr>
      <vt:lpstr>Jeux de données sur la collecte du verre</vt:lpstr>
      <vt:lpstr>data visualisation</vt:lpstr>
      <vt:lpstr>Collecteurs</vt:lpstr>
      <vt:lpstr>Collecteurs (2)</vt:lpstr>
      <vt:lpstr>Collecte du verre</vt:lpstr>
      <vt:lpstr>géovisualisation </vt:lpstr>
      <vt:lpstr>Aperçu </vt:lpstr>
      <vt:lpstr>Folium</vt:lpstr>
      <vt:lpstr>JSON</vt:lpstr>
      <vt:lpstr>GeoJSON</vt:lpstr>
      <vt:lpstr>Amélioration du GeoJSON pour la CACPL</vt:lpstr>
      <vt:lpstr>PowerPoint Presentation</vt:lpstr>
      <vt:lpstr>TABLEAU DE BORD</vt:lpstr>
      <vt:lpstr>Ouverture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14</cp:revision>
  <dcterms:created xsi:type="dcterms:W3CDTF">2020-10-27T15:20:52Z</dcterms:created>
  <dcterms:modified xsi:type="dcterms:W3CDTF">2020-10-28T21:54:40Z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